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1"/>
  </p:notesMasterIdLst>
  <p:handoutMasterIdLst>
    <p:handoutMasterId r:id="rId32"/>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16" r:id="rId23"/>
    <p:sldId id="324" r:id="rId24"/>
    <p:sldId id="317" r:id="rId25"/>
    <p:sldId id="319" r:id="rId26"/>
    <p:sldId id="320" r:id="rId27"/>
    <p:sldId id="321" r:id="rId28"/>
    <p:sldId id="322" r:id="rId29"/>
    <p:sldId id="297" r:id="rId30"/>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63390" autoAdjust="0"/>
  </p:normalViewPr>
  <p:slideViewPr>
    <p:cSldViewPr snapToGrid="0" snapToObjects="1">
      <p:cViewPr varScale="1">
        <p:scale>
          <a:sx n="63" d="100"/>
          <a:sy n="63" d="100"/>
        </p:scale>
        <p:origin x="-1758"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a:t>
            </a:r>
            <a:r>
              <a:rPr lang="en-US" sz="1200" baseline="0" dirty="0" smtClean="0"/>
              <a:t>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a:t>
            </a:r>
            <a:r>
              <a:rPr lang="en-US" sz="1200"/>
              <a:t> us, Deployment and scaling is not just a matter of creating the stack in the cloud. It’s also about providing developers tools to be able </a:t>
            </a:r>
            <a:r>
              <a:rPr lang="en-US" sz="1200" smtClean="0"/>
              <a:t>to </a:t>
            </a:r>
            <a:r>
              <a:rPr lang="en-US" sz="1200" dirty="0"/>
              <a:t>manage</a:t>
            </a:r>
            <a:r>
              <a:rPr lang="en-US" sz="1200"/>
              <a:t> and control that scaling.</a:t>
            </a:r>
            <a:endParaRPr lang="en-US" sz="1200" dirty="0"/>
          </a:p>
          <a:p>
            <a:r>
              <a:rPr lang="en-US" sz="1200"/>
              <a:t>Amazon already offers a lot of tools and metrics at the instance level, but we soon found out we needed more information about the services themselves.</a:t>
            </a:r>
            <a:endParaRPr lang="en-US" sz="1200" dirty="0"/>
          </a:p>
          <a:p>
            <a:endParaRPr lang="en-US" sz="1200" dirty="0"/>
          </a:p>
          <a:p>
            <a:r>
              <a:rPr lang="en-US" sz="1200"/>
              <a:t>Early in the life of our product, we created a SysAdmin Portal</a:t>
            </a:r>
            <a:endParaRPr lang="en-US" sz="1200" dirty="0"/>
          </a:p>
          <a:p>
            <a:pPr marL="171450" indent="-171450">
              <a:buFont typeface="Arial" pitchFamily="34" charset="0"/>
              <a:buChar char="•"/>
            </a:pPr>
            <a:r>
              <a:rPr lang="en-US" sz="1200"/>
              <a:t>To know </a:t>
            </a:r>
            <a:r>
              <a:rPr lang="en-US" sz="1200" dirty="0"/>
              <a:t>the state of the stack and what happens in the past.</a:t>
            </a:r>
          </a:p>
          <a:p>
            <a:pPr marL="171450" indent="-171450">
              <a:buFont typeface="Arial" pitchFamily="34" charset="0"/>
              <a:buChar char="•"/>
            </a:pPr>
            <a:r>
              <a:rPr lang="en-US" sz="1200" smtClean="0"/>
              <a:t>Monitor </a:t>
            </a:r>
            <a:r>
              <a:rPr lang="en-US" sz="1200"/>
              <a:t>page show </a:t>
            </a:r>
            <a:r>
              <a:rPr lang="en-US" sz="1200" smtClean="0"/>
              <a:t>the </a:t>
            </a:r>
            <a:r>
              <a:rPr lang="en-US" sz="1200" dirty="0"/>
              <a:t>individual status of each services and his dependencies.</a:t>
            </a:r>
          </a:p>
          <a:p>
            <a:pPr marL="171450" indent="-171450">
              <a:buFont typeface="Arial" pitchFamily="34" charset="0"/>
              <a:buChar char="•"/>
            </a:pPr>
            <a:r>
              <a:rPr lang="en-US" sz="1200" dirty="0"/>
              <a:t>Dynamic</a:t>
            </a:r>
            <a:r>
              <a:rPr lang="en-US" sz="1200"/>
              <a:t> service logs</a:t>
            </a:r>
            <a:endParaRPr lang="en-US" sz="1200" dirty="0"/>
          </a:p>
          <a:p>
            <a:pPr marL="171450" indent="-171450">
              <a:buFont typeface="Arial" pitchFamily="34" charset="0"/>
              <a:buChar char="•"/>
            </a:pPr>
            <a:r>
              <a:rPr lang="en-US" sz="1200"/>
              <a:t>Tracing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started a new initiative named Cloud Services. David and myself were part among the first member 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multi-segment</a:t>
            </a:r>
            <a:r>
              <a:rPr lang="en-US" sz="1200" baseline="0" dirty="0" smtClean="0"/>
              <a:t> team,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endParaRPr lang="en-US" dirty="0" smtClean="0"/>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lazy, </a:t>
            </a:r>
            <a:r>
              <a:rPr lang="en-US" dirty="0" smtClean="0"/>
              <a:t>workspace</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3730</TotalTime>
  <Words>1756</Words>
  <Application>Microsoft Office PowerPoint</Application>
  <PresentationFormat>Custom</PresentationFormat>
  <Paragraphs>321</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321</cp:revision>
  <cp:lastPrinted>2014-05-20T12:07:02Z</cp:lastPrinted>
  <dcterms:created xsi:type="dcterms:W3CDTF">2012-10-19T15:38:24Z</dcterms:created>
  <dcterms:modified xsi:type="dcterms:W3CDTF">2014-05-20T20:24:31Z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